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8" r:id="rId11"/>
    <p:sldId id="783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95" d="100"/>
          <a:sy n="95" d="100"/>
        </p:scale>
        <p:origin x="30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第</a:t>
            </a:r>
            <a:r>
              <a:rPr lang="en-US" altLang="ja-JP" b="1"/>
              <a:t>4</a:t>
            </a:r>
            <a:r>
              <a:rPr lang="ja-JP" altLang="en-US" b="1"/>
              <a:t>部</a:t>
            </a:r>
            <a:br>
              <a:rPr lang="en-US" altLang="ja-JP" b="1" dirty="0"/>
            </a:br>
            <a:r>
              <a:rPr lang="en-US" altLang="ja-JP" b="1" dirty="0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ソフトウェアプラットフォーム研究チーム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FA76CDD-5669-4E37-94BB-7998270C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61" y="1178750"/>
            <a:ext cx="3717669" cy="237283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76427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B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8367112-1D87-4D04-AF3F-F8B9B810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0" y="2819265"/>
            <a:ext cx="3672610" cy="268766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EB280D7-A820-4065-8564-35B66E54D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716" y="1217805"/>
            <a:ext cx="3938954" cy="232815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AFFD845-26A7-4898-A5CF-6F32F5649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198" y="3967657"/>
            <a:ext cx="4004472" cy="2264880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0681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の場合は設定した速度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1</a:t>
            </a:r>
            <a:r>
              <a:rPr kumimoji="1" lang="ja-JP" altLang="en-US" sz="1600" dirty="0">
                <a:solidFill>
                  <a:schemeClr val="tx1"/>
                </a:solidFill>
              </a:rPr>
              <a:t>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メモリで配布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「</a:t>
            </a:r>
            <a:r>
              <a:rPr lang="en-US" altLang="ja-JP" sz="1800" kern="0" dirty="0">
                <a:solidFill>
                  <a:srgbClr val="5F5F5F"/>
                </a:solidFill>
              </a:rPr>
              <a:t>WEB</a:t>
            </a:r>
            <a:r>
              <a:rPr lang="ja-JP" altLang="en-US" sz="18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1800" kern="0" dirty="0">
                <a:solidFill>
                  <a:srgbClr val="5F5F5F"/>
                </a:solidFill>
              </a:rPr>
              <a:t>HTML</a:t>
            </a:r>
            <a:r>
              <a:rPr lang="ja-JP" altLang="en-US" sz="1800" kern="0" dirty="0">
                <a:solidFill>
                  <a:srgbClr val="5F5F5F"/>
                </a:solidFill>
              </a:rPr>
              <a:t>ファイルを開く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800" kern="0" dirty="0">
                <a:solidFill>
                  <a:srgbClr val="5F5F5F"/>
                </a:solidFill>
              </a:rPr>
              <a:t>(EV3</a:t>
            </a:r>
            <a:r>
              <a:rPr lang="ja-JP" altLang="en-US" sz="1800" kern="0" dirty="0">
                <a:solidFill>
                  <a:srgbClr val="5F5F5F"/>
                </a:solidFill>
              </a:rPr>
              <a:t>、</a:t>
            </a:r>
            <a:r>
              <a:rPr lang="en-US" altLang="ja-JP" sz="1800" kern="0" dirty="0">
                <a:solidFill>
                  <a:srgbClr val="5F5F5F"/>
                </a:solidFill>
              </a:rPr>
              <a:t>LibreOffice)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ミドルウェア講習会のページからリンクをクリック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3</a:t>
            </a:r>
            <a:r>
              <a:rPr lang="ja-JP" altLang="en-US" sz="1600" kern="0" dirty="0">
                <a:solidFill>
                  <a:srgbClr val="5F5F5F"/>
                </a:solidFill>
              </a:rPr>
              <a:t>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BF633EE-AB31-4CA0-A3FD-5B7E5B84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85" y="2720469"/>
            <a:ext cx="5715635" cy="410657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8C14CB-915C-47B3-94A8-E458E26C3B67}"/>
              </a:ext>
            </a:extLst>
          </p:cNvPr>
          <p:cNvSpPr/>
          <p:nvPr/>
        </p:nvSpPr>
        <p:spPr>
          <a:xfrm>
            <a:off x="3761911" y="6612443"/>
            <a:ext cx="1624998" cy="17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>
                <a:solidFill>
                  <a:srgbClr val="5F5F5F"/>
                </a:solidFill>
              </a:rPr>
              <a:t>実習</a:t>
            </a:r>
            <a:r>
              <a:rPr lang="ja-JP" altLang="en-US" sz="2000" kern="0" dirty="0">
                <a:solidFill>
                  <a:srgbClr val="5F5F5F"/>
                </a:solidFill>
              </a:rPr>
              <a:t>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329100"/>
            <a:ext cx="4022575" cy="21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13765"/>
            <a:ext cx="8539163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800" kern="0" dirty="0">
                <a:solidFill>
                  <a:srgbClr val="FF0000"/>
                </a:solidFill>
              </a:rPr>
              <a:t>ノート</a:t>
            </a:r>
            <a:r>
              <a:rPr lang="en-US" altLang="ja-JP" sz="2800" kern="0" dirty="0">
                <a:solidFill>
                  <a:srgbClr val="FF0000"/>
                </a:solidFill>
              </a:rPr>
              <a:t>PC(Windows 10)</a:t>
            </a:r>
            <a:r>
              <a:rPr lang="ja-JP" altLang="en-US" sz="2800" kern="0" dirty="0">
                <a:solidFill>
                  <a:srgbClr val="FF0000"/>
                </a:solidFill>
              </a:rPr>
              <a:t>を貸出</a:t>
            </a:r>
            <a:endParaRPr lang="en-US" altLang="ja-JP" sz="2800" kern="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2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2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1800" kern="0" dirty="0">
                <a:solidFill>
                  <a:srgbClr val="5F5F5F"/>
                </a:solidFill>
              </a:rPr>
              <a:t>の起動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ネームサーバー起動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78044A-9A0A-46F6-9112-0D7D666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8" y="2078850"/>
            <a:ext cx="945105" cy="585065"/>
          </a:xfrm>
          <a:prstGeom prst="rect">
            <a:avLst/>
          </a:prstGeom>
        </p:spPr>
      </p:pic>
      <p:sp>
        <p:nvSpPr>
          <p:cNvPr id="7" name="右矢印 11">
            <a:extLst>
              <a:ext uri="{FF2B5EF4-FFF2-40B4-BE49-F238E27FC236}">
                <a16:creationId xmlns:a16="http://schemas.microsoft.com/office/drawing/2014/main" id="{2A5722F5-DC02-4BBE-AA4D-384361ACED07}"/>
              </a:ext>
            </a:extLst>
          </p:cNvPr>
          <p:cNvSpPr/>
          <p:nvPr/>
        </p:nvSpPr>
        <p:spPr>
          <a:xfrm>
            <a:off x="3853441" y="3077025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2">
            <a:extLst>
              <a:ext uri="{FF2B5EF4-FFF2-40B4-BE49-F238E27FC236}">
                <a16:creationId xmlns:a16="http://schemas.microsoft.com/office/drawing/2014/main" id="{712C4E19-9932-4021-A46A-0DA243870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1" y="2915772"/>
            <a:ext cx="2385265" cy="17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52B79A-3322-4464-B974-63727526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19" y="2908813"/>
            <a:ext cx="1879308" cy="1859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B400E9A-3701-4AE2-9ED3-3630A106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84" y="5233865"/>
            <a:ext cx="3033285" cy="158393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9A642E6-0C84-44F3-878D-4DEF055FFFEE}"/>
              </a:ext>
            </a:extLst>
          </p:cNvPr>
          <p:cNvSpPr/>
          <p:nvPr/>
        </p:nvSpPr>
        <p:spPr>
          <a:xfrm>
            <a:off x="3347460" y="5375715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9AAACC6-5D72-401D-A84D-12DF98008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20" y="5375715"/>
            <a:ext cx="1980220" cy="14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4A9423B-7508-44BF-967E-3BB42F3E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00" y="3248980"/>
            <a:ext cx="2383987" cy="1145477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52CE1C98-F3E4-42C3-966C-05A788A940AC}"/>
              </a:ext>
            </a:extLst>
          </p:cNvPr>
          <p:cNvSpPr/>
          <p:nvPr/>
        </p:nvSpPr>
        <p:spPr>
          <a:xfrm>
            <a:off x="1394690" y="3529185"/>
            <a:ext cx="1868079" cy="58506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2B11F030-BD50-4D1A-B0CE-01276F7FA484}"/>
              </a:ext>
            </a:extLst>
          </p:cNvPr>
          <p:cNvSpPr/>
          <p:nvPr/>
        </p:nvSpPr>
        <p:spPr>
          <a:xfrm>
            <a:off x="5827044" y="3529185"/>
            <a:ext cx="1868079" cy="58506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9C40F22-8132-4AD7-A977-AB0F8AAF0C4D}"/>
              </a:ext>
            </a:extLst>
          </p:cNvPr>
          <p:cNvSpPr/>
          <p:nvPr/>
        </p:nvSpPr>
        <p:spPr>
          <a:xfrm>
            <a:off x="791580" y="4476588"/>
            <a:ext cx="3303409" cy="1522292"/>
          </a:xfrm>
          <a:prstGeom prst="wedgeRoundRectCallout">
            <a:avLst>
              <a:gd name="adj1" fmla="val -7725"/>
              <a:gd name="adj2" fmla="val -7388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solidFill>
                  <a:schemeClr val="tx1"/>
                </a:solidFill>
              </a:rPr>
              <a:t>指定した値を入力したときの動作を確認したい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True(</a:t>
            </a:r>
            <a:r>
              <a:rPr lang="ja-JP" altLang="en-US" dirty="0">
                <a:solidFill>
                  <a:schemeClr val="tx1"/>
                </a:solidFill>
              </a:rPr>
              <a:t>タッチセンサがオン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を入力すると停止するか？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False(</a:t>
            </a:r>
            <a:r>
              <a:rPr lang="ja-JP" altLang="en-US" dirty="0">
                <a:solidFill>
                  <a:schemeClr val="tx1"/>
                </a:solidFill>
              </a:rPr>
              <a:t>タッチセンサがオン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を入力すると停止するか？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DD1F5D96-67E0-4F85-9137-4EA3C712B4F6}"/>
              </a:ext>
            </a:extLst>
          </p:cNvPr>
          <p:cNvSpPr/>
          <p:nvPr/>
        </p:nvSpPr>
        <p:spPr>
          <a:xfrm>
            <a:off x="5668886" y="4431832"/>
            <a:ext cx="2934281" cy="1350150"/>
          </a:xfrm>
          <a:prstGeom prst="wedgeRoundRectCallout">
            <a:avLst>
              <a:gd name="adj1" fmla="val -26935"/>
              <a:gd name="adj2" fmla="val -7061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solidFill>
                  <a:schemeClr val="tx1"/>
                </a:solidFill>
              </a:rPr>
              <a:t>意図通りの値が出力されているかを確認したい。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コンフィギュレーションパラメータで指定した速度を出力しているか？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b="1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34491</TotalTime>
  <Words>1039</Words>
  <Application>Microsoft Office PowerPoint</Application>
  <PresentationFormat>画面に合わせる (4:3)</PresentationFormat>
  <Paragraphs>209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第4部 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1243</cp:revision>
  <cp:lastPrinted>2019-12-17T08:52:06Z</cp:lastPrinted>
  <dcterms:created xsi:type="dcterms:W3CDTF">2005-10-20T13:06:43Z</dcterms:created>
  <dcterms:modified xsi:type="dcterms:W3CDTF">2020-05-14T12:38:52Z</dcterms:modified>
</cp:coreProperties>
</file>